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68" r:id="rId5"/>
    <p:sldId id="270" r:id="rId6"/>
    <p:sldId id="271" r:id="rId7"/>
    <p:sldId id="269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659"/>
  </p:normalViewPr>
  <p:slideViewPr>
    <p:cSldViewPr snapToGrid="0" snapToObjects="1">
      <p:cViewPr varScale="1">
        <p:scale>
          <a:sx n="97" d="100"/>
          <a:sy n="97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E10C8-F8AB-0243-B915-0F4E48D1B820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88EDF-B7F4-464D-8869-0A84A0798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082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62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33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49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76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86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81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4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8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81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9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542EE-8FFA-2B45-AB8F-A09334A70100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79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9751" y="266368"/>
            <a:ext cx="116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●</a:t>
            </a:r>
            <a:r>
              <a:rPr lang="ja-JP" altLang="ja-JP" sz="1800" b="1" dirty="0"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あなたが考える若者にとっての</a:t>
            </a:r>
            <a:r>
              <a:rPr lang="ja-JP" altLang="en-US" sz="1800" b="1" dirty="0"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「</a:t>
            </a:r>
            <a:r>
              <a:rPr lang="ja-JP" altLang="ja-JP" sz="1800" b="1" dirty="0"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具体的な課題」は何ですか？</a:t>
            </a:r>
            <a:endParaRPr kumimoji="1" lang="en-US" altLang="ja-JP" sz="2000" b="1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29870F-BC01-7C3A-F943-A84A027C3071}"/>
              </a:ext>
            </a:extLst>
          </p:cNvPr>
          <p:cNvSpPr/>
          <p:nvPr/>
        </p:nvSpPr>
        <p:spPr>
          <a:xfrm>
            <a:off x="468155" y="865611"/>
            <a:ext cx="11405597" cy="57260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ここに自由に記述してください。</a:t>
            </a:r>
            <a:endParaRPr kumimoji="1" lang="en-US" altLang="ja-JP" dirty="0"/>
          </a:p>
          <a:p>
            <a:pPr algn="ctr"/>
            <a:r>
              <a:rPr lang="en-US" altLang="ja-JP" dirty="0"/>
              <a:t>※</a:t>
            </a:r>
            <a:r>
              <a:rPr kumimoji="1" lang="ja-JP" altLang="en-US" dirty="0"/>
              <a:t>この枠は削除しても問題ありません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450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A4A209-F179-4609-85DA-146E4E6A492D}"/>
              </a:ext>
            </a:extLst>
          </p:cNvPr>
          <p:cNvSpPr txBox="1"/>
          <p:nvPr/>
        </p:nvSpPr>
        <p:spPr>
          <a:xfrm>
            <a:off x="338666" y="266368"/>
            <a:ext cx="11684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●</a:t>
            </a:r>
            <a:r>
              <a:rPr kumimoji="1" lang="ja-JP" altLang="en-US" sz="2000" b="1" dirty="0"/>
              <a:t> </a:t>
            </a:r>
            <a:r>
              <a:rPr lang="ja-JP" altLang="ja-JP" sz="1800" b="1" dirty="0"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「アイデア」は何ですか？どうしてそれが、あなたが着目した課題を解決できるのでしょうか？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endParaRPr kumimoji="1" lang="en-US" altLang="ja-JP" sz="2000" b="1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6C36D9-831F-4C2D-B1FF-26AAD0DB7B3E}"/>
              </a:ext>
            </a:extLst>
          </p:cNvPr>
          <p:cNvSpPr/>
          <p:nvPr/>
        </p:nvSpPr>
        <p:spPr>
          <a:xfrm>
            <a:off x="468155" y="865611"/>
            <a:ext cx="11405597" cy="57260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ここに自由に記述してください。</a:t>
            </a:r>
            <a:endParaRPr kumimoji="1" lang="en-US" altLang="ja-JP" dirty="0"/>
          </a:p>
          <a:p>
            <a:pPr algn="ctr"/>
            <a:r>
              <a:rPr lang="en-US" altLang="ja-JP" dirty="0"/>
              <a:t>※</a:t>
            </a:r>
            <a:r>
              <a:rPr kumimoji="1" lang="ja-JP" altLang="en-US" dirty="0"/>
              <a:t>この枠は削除しても問題ありません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614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72C92B-F1E3-4163-BC0F-0F84C771736C}"/>
              </a:ext>
            </a:extLst>
          </p:cNvPr>
          <p:cNvSpPr txBox="1"/>
          <p:nvPr/>
        </p:nvSpPr>
        <p:spPr>
          <a:xfrm>
            <a:off x="322728" y="266368"/>
            <a:ext cx="1191509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ja-JP" altLang="en-US" sz="2000" b="1" dirty="0"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●</a:t>
            </a:r>
            <a:r>
              <a:rPr lang="ja-JP" altLang="ja-JP" sz="1800" b="1" dirty="0"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そのアイデアをかなえるために、具体的なビジネスモデルを教えてください。「誰に、何を、どのように</a:t>
            </a:r>
            <a:endParaRPr lang="en-US" altLang="ja-JP" sz="1800" b="1" dirty="0">
              <a:effectLst/>
              <a:latin typeface="ＭＳ Ｐゴシック" panose="020B060007020508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lvl="0">
              <a:tabLst>
                <a:tab pos="457200" algn="l"/>
              </a:tabLst>
            </a:pPr>
            <a:r>
              <a:rPr lang="ja-JP" altLang="en-US" b="1" dirty="0">
                <a:latin typeface="ＭＳ Ｐゴシック" panose="020B060007020508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ja-JP" sz="1800" b="1" dirty="0"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売るのか」という若いアイディアからの発想を期待します。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28600"/>
            <a:r>
              <a:rPr lang="ja-JP" altLang="ja-JP" sz="1800" b="1" dirty="0"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＊エントリー内容に関して権利関係の裏どりなどは必要ありませんが、審査の際実現可能性は検討します。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endParaRPr kumimoji="1" lang="en-US" altLang="ja-JP" sz="2000" b="1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0AA20E3-D66C-4384-8B4C-E65844EA7370}"/>
              </a:ext>
            </a:extLst>
          </p:cNvPr>
          <p:cNvSpPr/>
          <p:nvPr/>
        </p:nvSpPr>
        <p:spPr>
          <a:xfrm>
            <a:off x="468155" y="1223682"/>
            <a:ext cx="11405597" cy="53679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ここに自由に記述してください。</a:t>
            </a:r>
            <a:endParaRPr kumimoji="1" lang="en-US" altLang="ja-JP" dirty="0"/>
          </a:p>
          <a:p>
            <a:pPr algn="ctr"/>
            <a:r>
              <a:rPr lang="en-US" altLang="ja-JP" dirty="0"/>
              <a:t>※</a:t>
            </a:r>
            <a:r>
              <a:rPr kumimoji="1" lang="ja-JP" altLang="en-US" dirty="0"/>
              <a:t>この枠は削除しても問題ありません</a:t>
            </a:r>
            <a:r>
              <a:rPr lang="ja-JP" altLang="en-US" dirty="0"/>
              <a:t>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4068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5C62ED-A6CD-4807-BADE-B47DC703F576}"/>
              </a:ext>
            </a:extLst>
          </p:cNvPr>
          <p:cNvSpPr txBox="1"/>
          <p:nvPr/>
        </p:nvSpPr>
        <p:spPr>
          <a:xfrm>
            <a:off x="338666" y="266368"/>
            <a:ext cx="1168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 startAt="4"/>
              <a:tabLst>
                <a:tab pos="457200" algn="l"/>
              </a:tabLst>
            </a:pPr>
            <a:r>
              <a:rPr lang="ja-JP" altLang="ja-JP" sz="1800" b="1"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このアイデアは、どうして福島民報社が行うべきだと考えるか教えてください。</a:t>
            </a:r>
            <a:endParaRPr lang="ja-JP" altLang="ja-JP" sz="18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87EC19-DE0A-4548-8A37-414AD2E71692}"/>
              </a:ext>
            </a:extLst>
          </p:cNvPr>
          <p:cNvSpPr/>
          <p:nvPr/>
        </p:nvSpPr>
        <p:spPr>
          <a:xfrm>
            <a:off x="468155" y="865611"/>
            <a:ext cx="11405597" cy="57260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ここに自由に記述してください。</a:t>
            </a:r>
            <a:endParaRPr kumimoji="1" lang="en-US" altLang="ja-JP" dirty="0"/>
          </a:p>
          <a:p>
            <a:pPr algn="ctr"/>
            <a:r>
              <a:rPr lang="en-US" altLang="ja-JP" dirty="0"/>
              <a:t>※</a:t>
            </a:r>
            <a:r>
              <a:rPr kumimoji="1" lang="ja-JP" altLang="en-US" dirty="0"/>
              <a:t>この枠は削除しても問題ありません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689195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4D6049E4F8BA14BB3A5376642D15DE5" ma:contentTypeVersion="14" ma:contentTypeDescription="新しいドキュメントを作成します。" ma:contentTypeScope="" ma:versionID="9b42e9ef2ac5fade2bf27b8f358349b6">
  <xsd:schema xmlns:xsd="http://www.w3.org/2001/XMLSchema" xmlns:xs="http://www.w3.org/2001/XMLSchema" xmlns:p="http://schemas.microsoft.com/office/2006/metadata/properties" xmlns:ns2="051c154c-0d05-4125-af69-042a0bb006ad" xmlns:ns3="4b6f8477-de5a-47b3-8b44-8284ac03fe24" targetNamespace="http://schemas.microsoft.com/office/2006/metadata/properties" ma:root="true" ma:fieldsID="15825771845c1cc94b8faa6e878e27a8" ns2:_="" ns3:_="">
    <xsd:import namespace="051c154c-0d05-4125-af69-042a0bb006ad"/>
    <xsd:import namespace="4b6f8477-de5a-47b3-8b44-8284ac03fe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c154c-0d05-4125-af69-042a0bb006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15c27a03-58ba-4ea1-b877-c9084c9cf1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f8477-de5a-47b3-8b44-8284ac03fe2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3f1d44a-2c06-41c9-bbe7-3923c7d13379}" ma:internalName="TaxCatchAll" ma:showField="CatchAllData" ma:web="4b6f8477-de5a-47b3-8b44-8284ac03fe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b6f8477-de5a-47b3-8b44-8284ac03fe24" xsi:nil="true"/>
    <lcf76f155ced4ddcb4097134ff3c332f xmlns="051c154c-0d05-4125-af69-042a0bb006a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A10FB2F-0CBD-4F21-AC13-EF4AEB841F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c154c-0d05-4125-af69-042a0bb006ad"/>
    <ds:schemaRef ds:uri="4b6f8477-de5a-47b3-8b44-8284ac03fe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12F610-1659-4299-8E5A-767DDEF66C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AE3622-5BAF-4CF0-89BE-0988EE9E81BD}">
  <ds:schemaRefs>
    <ds:schemaRef ds:uri="http://schemas.microsoft.com/office/2006/metadata/properties"/>
    <ds:schemaRef ds:uri="http://schemas.microsoft.com/office/infopath/2007/PartnerControls"/>
    <ds:schemaRef ds:uri="4b6f8477-de5a-47b3-8b44-8284ac03fe24"/>
    <ds:schemaRef ds:uri="051c154c-0d05-4125-af69-042a0bb006a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198</Words>
  <Application>Microsoft Office PowerPoint</Application>
  <PresentationFormat>ワイド画面</PresentationFormat>
  <Paragraphs>14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Yu Gothic</vt:lpstr>
      <vt:lpstr>Yu Gothic Light</vt:lpstr>
      <vt:lpstr>Arial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ACC</dc:creator>
  <cp:lastModifiedBy>MIHO HIRAKAWA</cp:lastModifiedBy>
  <cp:revision>68</cp:revision>
  <dcterms:created xsi:type="dcterms:W3CDTF">2020-07-02T02:25:44Z</dcterms:created>
  <dcterms:modified xsi:type="dcterms:W3CDTF">2023-08-03T01:56:46Z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0x0101005076734B3F3A5D4C8C5A4E8E4231F9C1</vt:lpwstr>
  </property>
  <property fmtid="{D5CDD505-2E9C-101B-9397-08002B2CF9AE}" pid="3" name="MediaServiceImageTags">
    <vt:lpwstr/>
  </property>
</Properties>
</file>